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 descr="Image of a slide from a presentation.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logo of Utah Southwestern Medical Center, which is associated with the University.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 descr="A colorful illustration of a variety of fruits, including apples, oranges, grapes, bananas and strawberries.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From Chris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 descr="The image is a captivating oil painting featuring two foxes in an idyllic forest setting.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 is a slide from a medical presentation featuring multiple brain scans, showing various levels of tissue loss.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out COVID-19 vaccines, showing that the number of confirmed cases increased across all age groups during the period from early to mid-October. It includes graphs and charts to illustrate this point.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 chart displays the rates of hospitalization for COVID-19 in different age groups, showing a significant increase in hospitalization among 18 to 24 year olds, emphasizing the severity of the virus for older adults; &quot;MNDept of Health.&quot;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2025-08-28T20:23:53Z</dcterms:modified>
  <cp:category/>
</cp:coreProperties>
</file>